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9" r:id="rId2"/>
  </p:sldIdLst>
  <p:sldSz cx="18288000" cy="10288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4"/>
    <p:restoredTop sz="96259"/>
  </p:normalViewPr>
  <p:slideViewPr>
    <p:cSldViewPr snapToGrid="0">
      <p:cViewPr varScale="1">
        <p:scale>
          <a:sx n="82" d="100"/>
          <a:sy n="82" d="100"/>
        </p:scale>
        <p:origin x="7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17653-3812-444E-907A-293E42E02681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DA656-BE8F-6F4A-A4ED-92C9E8BBE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13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13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696" algn="l" defTabSz="13713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395" algn="l" defTabSz="13713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7091" algn="l" defTabSz="13713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2789" algn="l" defTabSz="13713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8485" algn="l" defTabSz="13713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184" algn="l" defTabSz="13713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799880" algn="l" defTabSz="13713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5576" algn="l" defTabSz="13713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7A4A-C6C8-624D-89D1-8D5E84E75C89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A773-1E3E-3F45-9B4E-7D09FDE1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5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7A4A-C6C8-624D-89D1-8D5E84E75C89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A773-1E3E-3F45-9B4E-7D09FDE1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89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7A4A-C6C8-624D-89D1-8D5E84E75C89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A773-1E3E-3F45-9B4E-7D09FDE1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83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7A4A-C6C8-624D-89D1-8D5E84E75C89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A773-1E3E-3F45-9B4E-7D09FDE1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0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7A4A-C6C8-624D-89D1-8D5E84E75C89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A773-1E3E-3F45-9B4E-7D09FDE1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86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7A4A-C6C8-624D-89D1-8D5E84E75C89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A773-1E3E-3F45-9B4E-7D09FDE1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37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7A4A-C6C8-624D-89D1-8D5E84E75C89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A773-1E3E-3F45-9B4E-7D09FDE1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99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7A4A-C6C8-624D-89D1-8D5E84E75C89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A773-1E3E-3F45-9B4E-7D09FDE1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5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7A4A-C6C8-624D-89D1-8D5E84E75C89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A773-1E3E-3F45-9B4E-7D09FDE1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83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7A4A-C6C8-624D-89D1-8D5E84E75C89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A773-1E3E-3F45-9B4E-7D09FDE1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1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7A4A-C6C8-624D-89D1-8D5E84E75C89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A773-1E3E-3F45-9B4E-7D09FDE1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57A4A-C6C8-624D-89D1-8D5E84E75C89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DA773-1E3E-3F45-9B4E-7D09FDE1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51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1941ACC-9286-7575-2712-FC706676EE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3611105"/>
            <a:ext cx="13716000" cy="4276812"/>
          </a:xfrm>
        </p:spPr>
        <p:txBody>
          <a:bodyPr>
            <a:normAutofit/>
          </a:bodyPr>
          <a:lstStyle/>
          <a:p>
            <a:r>
              <a:rPr lang="en-US" sz="3200" dirty="0"/>
              <a:t>One slide only for posters. </a:t>
            </a:r>
          </a:p>
          <a:p>
            <a:r>
              <a:rPr lang="en-US" sz="3200" dirty="0"/>
              <a:t>You may reposition the WEDC graphic, </a:t>
            </a:r>
            <a:br>
              <a:rPr lang="en-US" sz="3200" dirty="0"/>
            </a:br>
            <a:r>
              <a:rPr lang="en-US" sz="3200" dirty="0"/>
              <a:t>but please do not not stretch, crop or resize it.</a:t>
            </a:r>
          </a:p>
          <a:p>
            <a:r>
              <a:rPr lang="en-US" sz="3200" dirty="0"/>
              <a:t>Please export your file as a PDF </a:t>
            </a:r>
            <a:r>
              <a:rPr lang="en-US" sz="3200"/>
              <a:t>for submitting.</a:t>
            </a:r>
            <a:endParaRPr lang="en-US" sz="3200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5C8D9AF2-0CB5-0135-1CCC-7E9BA78C3D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8787539"/>
            <a:ext cx="4767806" cy="1158709"/>
          </a:xfrm>
          <a:prstGeom prst="rect">
            <a:avLst/>
          </a:prstGeom>
          <a:ln w="28575">
            <a:solidFill>
              <a:srgbClr val="00B0F0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1A9BB74-4407-9A9D-7BBE-4255FFBC55D5}"/>
              </a:ext>
            </a:extLst>
          </p:cNvPr>
          <p:cNvSpPr txBox="1"/>
          <p:nvPr/>
        </p:nvSpPr>
        <p:spPr>
          <a:xfrm>
            <a:off x="13018576" y="48354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700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41</TotalTime>
  <Words>36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Shaw</dc:creator>
  <cp:lastModifiedBy>Rod Shaw</cp:lastModifiedBy>
  <cp:revision>6</cp:revision>
  <dcterms:created xsi:type="dcterms:W3CDTF">2023-10-30T12:50:54Z</dcterms:created>
  <dcterms:modified xsi:type="dcterms:W3CDTF">2023-11-23T10:36:42Z</dcterms:modified>
</cp:coreProperties>
</file>