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259" r:id="rId2"/>
    <p:sldId id="258" r:id="rId3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4"/>
    <p:restoredTop sz="96259"/>
  </p:normalViewPr>
  <p:slideViewPr>
    <p:cSldViewPr snapToGrid="0">
      <p:cViewPr varScale="1">
        <p:scale>
          <a:sx n="82" d="100"/>
          <a:sy n="82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17653-3812-444E-907A-293E42E02681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DA656-BE8F-6F4A-A4ED-92C9E8BBE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696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395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091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789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8485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184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880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5576" algn="l" defTabSz="13713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4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6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4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5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57A4A-C6C8-624D-89D1-8D5E84E75C89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A773-1E3E-3F45-9B4E-7D09FDE19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5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941ACC-9286-7575-2712-FC706676E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9122" y="3249627"/>
            <a:ext cx="9089756" cy="2484026"/>
          </a:xfrm>
        </p:spPr>
        <p:txBody>
          <a:bodyPr>
            <a:normAutofit/>
          </a:bodyPr>
          <a:lstStyle/>
          <a:p>
            <a:r>
              <a:rPr lang="en-US" sz="3200" dirty="0"/>
              <a:t>Please ensure that the WEDC graphic is displayed on the first slide. You may reposition it if you wish to but please do not stretch, resize or crop it. 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01A6BFDA-2910-DD34-8A91-235C3343C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144" y="8166894"/>
            <a:ext cx="7772400" cy="1888909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14570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C0EF7-EEC8-BD1B-4241-13503E38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0963E-B055-CE24-5958-9D51209CA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6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107</TotalTime>
  <Words>32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Shaw</dc:creator>
  <cp:lastModifiedBy>Rod Shaw</cp:lastModifiedBy>
  <cp:revision>6</cp:revision>
  <dcterms:created xsi:type="dcterms:W3CDTF">2023-10-30T12:50:54Z</dcterms:created>
  <dcterms:modified xsi:type="dcterms:W3CDTF">2023-11-22T17:06:32Z</dcterms:modified>
</cp:coreProperties>
</file>