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94"/>
  </p:normalViewPr>
  <p:slideViewPr>
    <p:cSldViewPr snapToGrid="0" snapToObjects="1" showGuides="1">
      <p:cViewPr varScale="1">
        <p:scale>
          <a:sx n="124" d="100"/>
          <a:sy n="124" d="100"/>
        </p:scale>
        <p:origin x="544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E6CB7-C93A-8F43-A0DE-FA9970156D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6894" y="2351313"/>
            <a:ext cx="10664041" cy="1158649"/>
          </a:xfrm>
        </p:spPr>
        <p:txBody>
          <a:bodyPr anchor="t"/>
          <a:lstStyle>
            <a:lvl1pPr algn="l">
              <a:defRPr sz="36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E9FA01-74D4-4E4D-803A-CDE09F810C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6894" y="3602038"/>
            <a:ext cx="10664041" cy="1655762"/>
          </a:xfrm>
        </p:spPr>
        <p:txBody>
          <a:bodyPr/>
          <a:lstStyle>
            <a:lvl1pPr marL="0" indent="0" algn="l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179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8E330-BED1-2E43-8329-6C9567659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DF26EE-BFE0-6542-A941-78F188707E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866265"/>
            <a:ext cx="10591800" cy="3838905"/>
          </a:xfrm>
        </p:spPr>
        <p:txBody>
          <a:bodyPr vert="eaVert"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39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DE2936-C9EA-DF45-9DFA-4C7D00296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43768"/>
            <a:ext cx="2628900" cy="4905192"/>
          </a:xfrm>
        </p:spPr>
        <p:txBody>
          <a:bodyPr vert="eaVert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4C264E-CF87-7C43-A2F8-84E2CC0AD0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4088"/>
            <a:ext cx="7734300" cy="4905192"/>
          </a:xfrm>
        </p:spPr>
        <p:txBody>
          <a:bodyPr vert="eaVert"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129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5CBFE-5464-6142-8CBB-032573762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270" y="914401"/>
            <a:ext cx="10617530" cy="914399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F8547-18D6-F048-88D2-CEFB63E13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270" y="1825625"/>
            <a:ext cx="10617530" cy="3961400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374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FC2C5-1C86-DB46-B279-8340A8581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769" y="1709738"/>
            <a:ext cx="10658681" cy="2852737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992FC-345F-F34C-BF51-ABCF3E3DF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8769" y="4589463"/>
            <a:ext cx="10658681" cy="109735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929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ED807-0733-3547-8E20-3A1156733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1"/>
            <a:ext cx="10515600" cy="914399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EDBCE-EFDB-CB46-BB45-33B63DA31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48665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D0A05-2AC1-F84A-940E-FADE1D3500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36139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274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5DF75-7297-B147-8F83-E3857FB9F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602" y="866776"/>
            <a:ext cx="10523786" cy="82391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DE5A0C-FB11-3444-B410-9CF40C4CC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4388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7058E7-DBA2-3147-BC4D-0E29B07D72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6202" y="2588203"/>
            <a:ext cx="5183187" cy="3181741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4AEEE4-C042-7A4F-B733-D6E5981495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0CE2BC-C143-4A42-AEE4-4C77157B22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88203"/>
            <a:ext cx="5183188" cy="3098613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296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02FCE-2B12-D84A-9590-E23AF79C8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71" y="914401"/>
            <a:ext cx="10570029" cy="914399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900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3888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A0614-28C6-A644-961A-935BAF4B1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2E7B6-5B7A-D341-9DA7-48E41677D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636761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445286-0212-1E4C-8FE6-870B62D97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66786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92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A47B2-47DC-324B-A4AA-0D7472887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1069974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95758E-4DDC-FA41-ADDB-7EBF3DCA2C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665230"/>
          </a:xfrm>
        </p:spPr>
        <p:txBody>
          <a:bodyPr/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096370-5763-574D-A596-431D61534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95255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246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A4588F78-ADFD-134C-ACA0-961726FE9C94}"/>
              </a:ext>
            </a:extLst>
          </p:cNvPr>
          <p:cNvSpPr/>
          <p:nvPr userDrawn="1"/>
        </p:nvSpPr>
        <p:spPr>
          <a:xfrm>
            <a:off x="0" y="0"/>
            <a:ext cx="12192001" cy="563671"/>
          </a:xfrm>
          <a:prstGeom prst="rect">
            <a:avLst/>
          </a:prstGeom>
          <a:solidFill>
            <a:srgbClr val="371D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4E3DAD-52F8-364D-8FE1-9CD3F0D85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614" y="914401"/>
            <a:ext cx="10577186" cy="914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7C2A6C-E80F-644D-AB2D-588F9366F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5468" y="1825625"/>
            <a:ext cx="10598332" cy="3914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84C09F7-6026-9744-9AA1-3839BEE8D8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49" y="6368362"/>
            <a:ext cx="2784251" cy="370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6562D-73DC-3F4B-88F4-59E814DA2DEE}" type="datetimeFigureOut">
              <a:rPr lang="en-US" smtClean="0"/>
              <a:t>12/10/20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3CBD38-56F2-F448-A3F2-1D1EC6240C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49" y="6368362"/>
            <a:ext cx="4176377" cy="370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07043A1-9629-9E46-A961-B4D33FFF66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49" y="6368362"/>
            <a:ext cx="2784251" cy="370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70F15-B39D-554E-A9F6-945B18967DD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6F2E35-21DB-4A49-A6C9-66CFD889F7D3}"/>
              </a:ext>
            </a:extLst>
          </p:cNvPr>
          <p:cNvSpPr/>
          <p:nvPr userDrawn="1"/>
        </p:nvSpPr>
        <p:spPr>
          <a:xfrm>
            <a:off x="-1" y="5852160"/>
            <a:ext cx="12192001" cy="1076960"/>
          </a:xfrm>
          <a:prstGeom prst="rect">
            <a:avLst/>
          </a:prstGeom>
          <a:solidFill>
            <a:srgbClr val="371D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pic>
        <p:nvPicPr>
          <p:cNvPr id="12" name="Picture 11" descr="Logo, company name&#10;&#10;Description automatically generated">
            <a:extLst>
              <a:ext uri="{FF2B5EF4-FFF2-40B4-BE49-F238E27FC236}">
                <a16:creationId xmlns:a16="http://schemas.microsoft.com/office/drawing/2014/main" id="{6C7ADCD8-0E4D-5D45-9669-BEC30E666F7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266378" y="6047494"/>
            <a:ext cx="783260" cy="664046"/>
          </a:xfrm>
          <a:prstGeom prst="rect">
            <a:avLst/>
          </a:prstGeom>
        </p:spPr>
      </p:pic>
      <p:pic>
        <p:nvPicPr>
          <p:cNvPr id="13" name="Picture 12" descr="A picture containing drawing, plate&#10;&#10;Description automatically generated">
            <a:extLst>
              <a:ext uri="{FF2B5EF4-FFF2-40B4-BE49-F238E27FC236}">
                <a16:creationId xmlns:a16="http://schemas.microsoft.com/office/drawing/2014/main" id="{6382FE86-88B4-A144-8DD3-D39318CE6CF2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31718" y="6115225"/>
            <a:ext cx="1253331" cy="5815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9C75DA0-0926-A948-8015-6735DFB12CDB}"/>
              </a:ext>
            </a:extLst>
          </p:cNvPr>
          <p:cNvSpPr txBox="1"/>
          <p:nvPr userDrawn="1"/>
        </p:nvSpPr>
        <p:spPr>
          <a:xfrm>
            <a:off x="776614" y="100209"/>
            <a:ext cx="10847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42nd WEDC International Conference		                                    </a:t>
            </a:r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– 15 September 2021</a:t>
            </a:r>
          </a:p>
        </p:txBody>
      </p:sp>
      <p:pic>
        <p:nvPicPr>
          <p:cNvPr id="15" name="Picture 14" descr="A picture containing text&#10;&#10;Description automatically generated">
            <a:extLst>
              <a:ext uri="{FF2B5EF4-FFF2-40B4-BE49-F238E27FC236}">
                <a16:creationId xmlns:a16="http://schemas.microsoft.com/office/drawing/2014/main" id="{10A72EBF-847B-F341-9342-71D0A2320A06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783092" y="6135981"/>
            <a:ext cx="2190059" cy="552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9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BDBEB-58D5-4E4A-A04C-A7CA6D5F22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C4937F-7AD0-C142-BC6C-0A777FD6A2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by [Enter your name here]</a:t>
            </a:r>
          </a:p>
        </p:txBody>
      </p:sp>
    </p:spTree>
    <p:extLst>
      <p:ext uri="{BB962C8B-B14F-4D97-AF65-F5344CB8AC3E}">
        <p14:creationId xmlns:p14="http://schemas.microsoft.com/office/powerpoint/2010/main" val="4215003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32"/>
    </mc:Choice>
    <mc:Fallback xmlns="">
      <p:transition spd="slow" advTm="1163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20A8C-6A60-B445-9E98-98431EF40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598D765-A267-9841-AFA8-2464EC02C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88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22"/>
    </mc:Choice>
    <mc:Fallback xmlns="">
      <p:transition spd="slow" advTm="6922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10</Words>
  <Application>Microsoft Macintosh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Presentation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of Loughborough</dc:creator>
  <cp:lastModifiedBy>Rod of Loughborough</cp:lastModifiedBy>
  <cp:revision>12</cp:revision>
  <dcterms:created xsi:type="dcterms:W3CDTF">2020-12-03T12:03:11Z</dcterms:created>
  <dcterms:modified xsi:type="dcterms:W3CDTF">2020-12-10T15:16:31Z</dcterms:modified>
</cp:coreProperties>
</file>